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AD98EE20-5EBC-4058-876E-515A814724FF}" type="datetimeFigureOut">
              <a:rPr lang="en-US" smtClean="0"/>
              <a:t>4/23/2014</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864E7466-44F8-429B-924B-62B60034EAB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98EE20-5EBC-4058-876E-515A814724FF}"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98EE20-5EBC-4058-876E-515A814724FF}"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98EE20-5EBC-4058-876E-515A814724FF}"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D98EE20-5EBC-4058-876E-515A814724FF}"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98EE20-5EBC-4058-876E-515A814724FF}"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AD98EE20-5EBC-4058-876E-515A814724FF}" type="datetimeFigureOut">
              <a:rPr lang="en-US" smtClean="0"/>
              <a:t>4/23/2014</a:t>
            </a:fld>
            <a:endParaRPr lang="en-US"/>
          </a:p>
        </p:txBody>
      </p:sp>
      <p:sp>
        <p:nvSpPr>
          <p:cNvPr id="27" name="Slide Number Placeholder 26"/>
          <p:cNvSpPr>
            <a:spLocks noGrp="1"/>
          </p:cNvSpPr>
          <p:nvPr>
            <p:ph type="sldNum" sz="quarter" idx="11"/>
          </p:nvPr>
        </p:nvSpPr>
        <p:spPr/>
        <p:txBody>
          <a:bodyPr rtlCol="0"/>
          <a:lstStyle/>
          <a:p>
            <a:fld id="{864E7466-44F8-429B-924B-62B60034EAB4}"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AD98EE20-5EBC-4058-876E-515A814724FF}" type="datetimeFigureOut">
              <a:rPr lang="en-US" smtClean="0"/>
              <a:t>4/23/2014</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864E7466-44F8-429B-924B-62B60034EA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8EE20-5EBC-4058-876E-515A814724FF}" type="datetimeFigureOut">
              <a:rPr lang="en-US" smtClean="0"/>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98EE20-5EBC-4058-876E-515A814724FF}"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D98EE20-5EBC-4058-876E-515A814724FF}"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4E7466-44F8-429B-924B-62B60034EA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D98EE20-5EBC-4058-876E-515A814724FF}" type="datetimeFigureOut">
              <a:rPr lang="en-US" smtClean="0"/>
              <a:t>4/23/2014</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864E7466-44F8-429B-924B-62B60034EA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STEREO</a:t>
            </a:r>
            <a:endParaRPr lang="en-US" dirty="0"/>
          </a:p>
        </p:txBody>
      </p:sp>
      <p:sp>
        <p:nvSpPr>
          <p:cNvPr id="3" name="Subtitle 2"/>
          <p:cNvSpPr>
            <a:spLocks noGrp="1"/>
          </p:cNvSpPr>
          <p:nvPr>
            <p:ph type="subTitle" idx="1"/>
          </p:nvPr>
        </p:nvSpPr>
        <p:spPr/>
        <p:txBody>
          <a:bodyPr>
            <a:normAutofit/>
          </a:bodyPr>
          <a:lstStyle/>
          <a:p>
            <a:r>
              <a:rPr lang="en-US" dirty="0" smtClean="0"/>
              <a:t>By:</a:t>
            </a:r>
          </a:p>
          <a:p>
            <a:r>
              <a:rPr lang="en-US" dirty="0" smtClean="0"/>
              <a:t>Abby Bradshaw</a:t>
            </a:r>
          </a:p>
          <a:p>
            <a:r>
              <a:rPr lang="en-US" dirty="0" smtClean="0"/>
              <a:t>Paige Taylor</a:t>
            </a:r>
            <a:endParaRPr lang="en-US" dirty="0"/>
          </a:p>
        </p:txBody>
      </p:sp>
    </p:spTree>
    <p:extLst>
      <p:ext uri="{BB962C8B-B14F-4D97-AF65-F5344CB8AC3E}">
        <p14:creationId xmlns:p14="http://schemas.microsoft.com/office/powerpoint/2010/main" val="3731835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STEREO?</a:t>
            </a:r>
            <a:endParaRPr lang="en-US" dirty="0"/>
          </a:p>
        </p:txBody>
      </p:sp>
      <p:sp>
        <p:nvSpPr>
          <p:cNvPr id="3" name="Content Placeholder 2"/>
          <p:cNvSpPr>
            <a:spLocks noGrp="1"/>
          </p:cNvSpPr>
          <p:nvPr>
            <p:ph idx="1"/>
          </p:nvPr>
        </p:nvSpPr>
        <p:spPr/>
        <p:txBody>
          <a:bodyPr>
            <a:normAutofit/>
          </a:bodyPr>
          <a:lstStyle/>
          <a:p>
            <a:r>
              <a:rPr lang="en-US" dirty="0" smtClean="0"/>
              <a:t>STEREO consists of two space-based observatories - one ahead of Earth in its orbit, the other trailing behind. With this new pair of viewpoints, scientists will be able to see the structure and evolution of solar storms as they blast from the Sun and move out through space.</a:t>
            </a:r>
          </a:p>
          <a:p>
            <a:r>
              <a:rPr lang="en-US" dirty="0" smtClean="0"/>
              <a:t>STEREO (Solar </a:t>
            </a:r>
            <a:r>
              <a:rPr lang="en-US" dirty="0" err="1" smtClean="0"/>
              <a:t>TErrestrial</a:t>
            </a:r>
            <a:r>
              <a:rPr lang="en-US" dirty="0" smtClean="0"/>
              <a:t> </a:t>
            </a:r>
            <a:r>
              <a:rPr lang="en-US" dirty="0" err="1" smtClean="0"/>
              <a:t>RElations</a:t>
            </a:r>
            <a:r>
              <a:rPr lang="en-US" dirty="0" smtClean="0"/>
              <a:t> Observatory) is the third mission in NASA's Solar Terrestrial Probes program.</a:t>
            </a:r>
            <a:endParaRPr lang="en-US" dirty="0"/>
          </a:p>
        </p:txBody>
      </p:sp>
    </p:spTree>
    <p:extLst>
      <p:ext uri="{BB962C8B-B14F-4D97-AF65-F5344CB8AC3E}">
        <p14:creationId xmlns:p14="http://schemas.microsoft.com/office/powerpoint/2010/main" val="243740681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Latest EUVI images</a:t>
            </a:r>
            <a:endParaRPr lang="en-US" dirty="0"/>
          </a:p>
        </p:txBody>
      </p:sp>
      <p:sp>
        <p:nvSpPr>
          <p:cNvPr id="5" name="Content Placeholder 4"/>
          <p:cNvSpPr>
            <a:spLocks noGrp="1"/>
          </p:cNvSpPr>
          <p:nvPr>
            <p:ph sz="half" idx="1"/>
          </p:nvPr>
        </p:nvSpPr>
        <p:spPr/>
        <p:txBody>
          <a:bodyPr/>
          <a:lstStyle/>
          <a:p>
            <a:r>
              <a:rPr lang="en-US" dirty="0" smtClean="0"/>
              <a:t>Extreme </a:t>
            </a:r>
            <a:r>
              <a:rPr lang="en-US" b="1" dirty="0" err="1" smtClean="0">
                <a:solidFill>
                  <a:srgbClr val="7030A0"/>
                </a:solidFill>
              </a:rPr>
              <a:t>UltraViolet</a:t>
            </a:r>
            <a:r>
              <a:rPr lang="en-US" dirty="0" smtClean="0"/>
              <a:t> Imager</a:t>
            </a:r>
            <a:endParaRPr lang="en-US" dirty="0"/>
          </a:p>
        </p:txBody>
      </p:sp>
      <p:sp>
        <p:nvSpPr>
          <p:cNvPr id="6" name="Content Placeholder 5"/>
          <p:cNvSpPr>
            <a:spLocks noGrp="1"/>
          </p:cNvSpPr>
          <p:nvPr>
            <p:ph sz="half" idx="2"/>
          </p:nvPr>
        </p:nvSpPr>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171" y="3581400"/>
            <a:ext cx="24384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9017" y="3505200"/>
            <a:ext cx="24384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706762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sz="half" idx="1"/>
          </p:nvPr>
        </p:nvSpPr>
        <p:spPr/>
        <p:txBody>
          <a:bodyPr>
            <a:normAutofit/>
          </a:bodyPr>
          <a:lstStyle/>
          <a:p>
            <a:r>
              <a:rPr lang="en-US" dirty="0" smtClean="0"/>
              <a:t>The satellites trace the flow of energy and matter from the Sun to Earth as well as reveal the 3-D structure of coronal mass ejections and help us understand why they happen. STEREO also provides alerts for Earth-directed solar ejections, from its unique side-viewing perspective adding it to the fleet of Space Weather detection satellites.</a:t>
            </a:r>
            <a:endParaRPr lang="en-US" dirty="0"/>
          </a:p>
        </p:txBody>
      </p:sp>
      <p:sp>
        <p:nvSpPr>
          <p:cNvPr id="4" name="Content Placeholder 3"/>
          <p:cNvSpPr>
            <a:spLocks noGrp="1"/>
          </p:cNvSpPr>
          <p:nvPr>
            <p:ph sz="half" idx="2"/>
          </p:nvPr>
        </p:nvSpPr>
        <p:spPr/>
        <p:txBody>
          <a:bodyPr>
            <a:normAutofit/>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05001"/>
            <a:ext cx="4167505" cy="388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1449554"/>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514600"/>
            <a:ext cx="297180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4994" y="2514600"/>
            <a:ext cx="289560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09322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13</TotalTime>
  <Words>147</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Urban</vt:lpstr>
      <vt:lpstr>STEREO</vt:lpstr>
      <vt:lpstr>What is STEREO?</vt:lpstr>
      <vt:lpstr>Latest EUVI images</vt:lpstr>
      <vt:lpstr>How?</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STEREO</dc:title>
  <dc:creator>vci</dc:creator>
  <cp:lastModifiedBy>vci</cp:lastModifiedBy>
  <cp:revision>2</cp:revision>
  <dcterms:created xsi:type="dcterms:W3CDTF">2014-04-23T18:56:45Z</dcterms:created>
  <dcterms:modified xsi:type="dcterms:W3CDTF">2014-04-23T19:09:51Z</dcterms:modified>
</cp:coreProperties>
</file>